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0"/>
  </p:notesMasterIdLst>
  <p:sldIdLst>
    <p:sldId id="256" r:id="rId2"/>
    <p:sldId id="613"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459" r:id="rId37"/>
    <p:sldId id="460" r:id="rId38"/>
    <p:sldId id="461" r:id="rId39"/>
    <p:sldId id="462" r:id="rId40"/>
    <p:sldId id="833" r:id="rId41"/>
    <p:sldId id="423" r:id="rId42"/>
    <p:sldId id="463" r:id="rId43"/>
    <p:sldId id="464" r:id="rId44"/>
    <p:sldId id="424" r:id="rId45"/>
    <p:sldId id="823" r:id="rId46"/>
    <p:sldId id="824" r:id="rId47"/>
    <p:sldId id="454" r:id="rId48"/>
    <p:sldId id="421" r:id="rId49"/>
    <p:sldId id="398" r:id="rId50"/>
    <p:sldId id="825" r:id="rId51"/>
    <p:sldId id="400" r:id="rId52"/>
    <p:sldId id="475" r:id="rId53"/>
    <p:sldId id="399" r:id="rId54"/>
    <p:sldId id="469" r:id="rId55"/>
    <p:sldId id="425" r:id="rId56"/>
    <p:sldId id="846" r:id="rId57"/>
    <p:sldId id="847" r:id="rId58"/>
    <p:sldId id="848" r:id="rId59"/>
    <p:sldId id="433" r:id="rId60"/>
    <p:sldId id="838" r:id="rId61"/>
    <p:sldId id="839" r:id="rId62"/>
    <p:sldId id="850" r:id="rId63"/>
    <p:sldId id="434" r:id="rId64"/>
    <p:sldId id="851" r:id="rId65"/>
    <p:sldId id="837" r:id="rId66"/>
    <p:sldId id="826" r:id="rId67"/>
    <p:sldId id="835" r:id="rId68"/>
    <p:sldId id="836" r:id="rId69"/>
    <p:sldId id="813" r:id="rId70"/>
    <p:sldId id="862" r:id="rId71"/>
    <p:sldId id="840" r:id="rId72"/>
    <p:sldId id="852" r:id="rId73"/>
    <p:sldId id="845" r:id="rId74"/>
    <p:sldId id="841" r:id="rId75"/>
    <p:sldId id="843" r:id="rId76"/>
    <p:sldId id="844" r:id="rId77"/>
    <p:sldId id="860" r:id="rId78"/>
    <p:sldId id="861" r:id="rId79"/>
    <p:sldId id="858" r:id="rId80"/>
    <p:sldId id="859" r:id="rId81"/>
    <p:sldId id="572" r:id="rId82"/>
    <p:sldId id="863" r:id="rId83"/>
    <p:sldId id="468" r:id="rId84"/>
    <p:sldId id="442" r:id="rId85"/>
    <p:sldId id="478" r:id="rId86"/>
    <p:sldId id="476" r:id="rId87"/>
    <p:sldId id="477" r:id="rId88"/>
    <p:sldId id="422" r:id="rId89"/>
    <p:sldId id="854" r:id="rId90"/>
    <p:sldId id="856" r:id="rId91"/>
    <p:sldId id="855" r:id="rId92"/>
    <p:sldId id="857" r:id="rId93"/>
    <p:sldId id="864" r:id="rId94"/>
    <p:sldId id="528" r:id="rId95"/>
    <p:sldId id="804" r:id="rId96"/>
    <p:sldId id="600" r:id="rId97"/>
    <p:sldId id="609" r:id="rId98"/>
    <p:sldId id="601" r:id="rId99"/>
    <p:sldId id="347" r:id="rId100"/>
    <p:sldId id="341" r:id="rId101"/>
    <p:sldId id="683" r:id="rId102"/>
    <p:sldId id="630" r:id="rId103"/>
    <p:sldId id="299" r:id="rId104"/>
    <p:sldId id="604" r:id="rId105"/>
    <p:sldId id="301" r:id="rId106"/>
    <p:sldId id="606" r:id="rId107"/>
    <p:sldId id="313" r:id="rId108"/>
    <p:sldId id="607" r:id="rId109"/>
    <p:sldId id="621" r:id="rId110"/>
    <p:sldId id="608" r:id="rId111"/>
    <p:sldId id="664" r:id="rId112"/>
    <p:sldId id="352" r:id="rId113"/>
    <p:sldId id="611" r:id="rId114"/>
    <p:sldId id="684" r:id="rId115"/>
    <p:sldId id="620" r:id="rId116"/>
    <p:sldId id="665" r:id="rId117"/>
    <p:sldId id="761" r:id="rId118"/>
    <p:sldId id="728" r:id="rId119"/>
    <p:sldId id="749" r:id="rId120"/>
    <p:sldId id="744" r:id="rId121"/>
    <p:sldId id="746" r:id="rId122"/>
    <p:sldId id="629" r:id="rId123"/>
    <p:sldId id="756" r:id="rId124"/>
    <p:sldId id="631" r:id="rId125"/>
    <p:sldId id="757" r:id="rId126"/>
    <p:sldId id="762" r:id="rId127"/>
    <p:sldId id="763" r:id="rId128"/>
    <p:sldId id="632" r:id="rId129"/>
    <p:sldId id="758" r:id="rId130"/>
    <p:sldId id="656" r:id="rId131"/>
    <p:sldId id="759" r:id="rId132"/>
    <p:sldId id="820" r:id="rId133"/>
    <p:sldId id="438" r:id="rId134"/>
    <p:sldId id="497" r:id="rId135"/>
    <p:sldId id="439" r:id="rId136"/>
    <p:sldId id="496" r:id="rId137"/>
    <p:sldId id="440" r:id="rId138"/>
    <p:sldId id="585" r:id="rId139"/>
    <p:sldId id="350" r:id="rId140"/>
    <p:sldId id="278" r:id="rId141"/>
    <p:sldId id="668" r:id="rId142"/>
    <p:sldId id="372" r:id="rId143"/>
    <p:sldId id="374" r:id="rId144"/>
    <p:sldId id="345" r:id="rId145"/>
    <p:sldId id="766" r:id="rId146"/>
    <p:sldId id="767" r:id="rId147"/>
    <p:sldId id="768" r:id="rId148"/>
    <p:sldId id="378" r:id="rId149"/>
    <p:sldId id="769" r:id="rId150"/>
    <p:sldId id="770" r:id="rId151"/>
    <p:sldId id="771" r:id="rId152"/>
    <p:sldId id="772" r:id="rId153"/>
    <p:sldId id="773" r:id="rId154"/>
    <p:sldId id="774" r:id="rId155"/>
    <p:sldId id="775" r:id="rId156"/>
    <p:sldId id="776" r:id="rId157"/>
    <p:sldId id="777" r:id="rId158"/>
    <p:sldId id="778" r:id="rId159"/>
    <p:sldId id="779" r:id="rId160"/>
    <p:sldId id="780" r:id="rId161"/>
    <p:sldId id="781" r:id="rId162"/>
    <p:sldId id="782" r:id="rId163"/>
    <p:sldId id="369" r:id="rId164"/>
    <p:sldId id="783" r:id="rId165"/>
    <p:sldId id="360" r:id="rId166"/>
    <p:sldId id="784" r:id="rId167"/>
    <p:sldId id="296" r:id="rId168"/>
    <p:sldId id="348" r:id="rId169"/>
    <p:sldId id="295" r:id="rId170"/>
    <p:sldId id="371" r:id="rId171"/>
    <p:sldId id="671" r:id="rId172"/>
    <p:sldId id="364" r:id="rId173"/>
    <p:sldId id="368" r:id="rId174"/>
    <p:sldId id="672" r:id="rId175"/>
    <p:sldId id="430" r:id="rId176"/>
    <p:sldId id="290" r:id="rId177"/>
    <p:sldId id="822" r:id="rId178"/>
    <p:sldId id="281"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79098" autoAdjust="0"/>
  </p:normalViewPr>
  <p:slideViewPr>
    <p:cSldViewPr snapToGrid="0" snapToObjects="1">
      <p:cViewPr varScale="1">
        <p:scale>
          <a:sx n="125" d="100"/>
          <a:sy n="125" d="100"/>
        </p:scale>
        <p:origin x="3072"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68</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71</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72</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74</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79</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82</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86</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87</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90</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120</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121</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133</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135</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143</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30/01/2024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30/01/2024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30/01/2024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30/01/2024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30/01/2024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30/01/2024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30/01/2024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30/01/2024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30/01/2024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30/01/2024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30/01/2024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30/01/2024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150.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100</a:t>
            </a:fld>
            <a:endParaRPr lang="en-US"/>
          </a:p>
        </p:txBody>
      </p:sp>
    </p:spTree>
    <p:extLst>
      <p:ext uri="{BB962C8B-B14F-4D97-AF65-F5344CB8AC3E}">
        <p14:creationId xmlns:p14="http://schemas.microsoft.com/office/powerpoint/2010/main" val="3242549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101</a:t>
            </a:fld>
            <a:endParaRPr lang="en-US"/>
          </a:p>
        </p:txBody>
      </p:sp>
    </p:spTree>
    <p:extLst>
      <p:ext uri="{BB962C8B-B14F-4D97-AF65-F5344CB8AC3E}">
        <p14:creationId xmlns:p14="http://schemas.microsoft.com/office/powerpoint/2010/main" val="164426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105</a:t>
            </a:fld>
            <a:endParaRPr lang="en-US"/>
          </a:p>
        </p:txBody>
      </p:sp>
    </p:spTree>
    <p:extLst>
      <p:ext uri="{BB962C8B-B14F-4D97-AF65-F5344CB8AC3E}">
        <p14:creationId xmlns:p14="http://schemas.microsoft.com/office/powerpoint/2010/main" val="2388280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107</a:t>
            </a:fld>
            <a:endParaRPr lang="en-US"/>
          </a:p>
        </p:txBody>
      </p:sp>
    </p:spTree>
    <p:extLst>
      <p:ext uri="{BB962C8B-B14F-4D97-AF65-F5344CB8AC3E}">
        <p14:creationId xmlns:p14="http://schemas.microsoft.com/office/powerpoint/2010/main" val="536554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112</a:t>
            </a:fld>
            <a:endParaRPr lang="en-US"/>
          </a:p>
        </p:txBody>
      </p:sp>
    </p:spTree>
    <p:extLst>
      <p:ext uri="{BB962C8B-B14F-4D97-AF65-F5344CB8AC3E}">
        <p14:creationId xmlns:p14="http://schemas.microsoft.com/office/powerpoint/2010/main" val="366587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114</a:t>
            </a:fld>
            <a:endParaRPr lang="en-US"/>
          </a:p>
        </p:txBody>
      </p:sp>
    </p:spTree>
    <p:extLst>
      <p:ext uri="{BB962C8B-B14F-4D97-AF65-F5344CB8AC3E}">
        <p14:creationId xmlns:p14="http://schemas.microsoft.com/office/powerpoint/2010/main" val="2551274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Tree>
    <p:extLst>
      <p:ext uri="{BB962C8B-B14F-4D97-AF65-F5344CB8AC3E}">
        <p14:creationId xmlns:p14="http://schemas.microsoft.com/office/powerpoint/2010/main" val="1432850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123</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125</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127</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129</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131</a:t>
            </a:fld>
            <a:endParaRPr lang="en-US"/>
          </a:p>
        </p:txBody>
      </p:sp>
    </p:spTree>
    <p:extLst>
      <p:ext uri="{BB962C8B-B14F-4D97-AF65-F5344CB8AC3E}">
        <p14:creationId xmlns:p14="http://schemas.microsoft.com/office/powerpoint/2010/main" val="35347657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132</a:t>
            </a:fld>
            <a:endParaRPr lang="en-US"/>
          </a:p>
        </p:txBody>
      </p:sp>
    </p:spTree>
    <p:extLst>
      <p:ext uri="{BB962C8B-B14F-4D97-AF65-F5344CB8AC3E}">
        <p14:creationId xmlns:p14="http://schemas.microsoft.com/office/powerpoint/2010/main" val="21291627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133</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135</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137</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138</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139</a:t>
            </a:fld>
            <a:endParaRPr lang="en-US"/>
          </a:p>
        </p:txBody>
      </p:sp>
    </p:spTree>
    <p:extLst>
      <p:ext uri="{BB962C8B-B14F-4D97-AF65-F5344CB8AC3E}">
        <p14:creationId xmlns:p14="http://schemas.microsoft.com/office/powerpoint/2010/main" val="84233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140</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141</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142</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143</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144</a:t>
            </a:fld>
            <a:endParaRPr lang="en-US"/>
          </a:p>
        </p:txBody>
      </p:sp>
    </p:spTree>
    <p:extLst>
      <p:ext uri="{BB962C8B-B14F-4D97-AF65-F5344CB8AC3E}">
        <p14:creationId xmlns:p14="http://schemas.microsoft.com/office/powerpoint/2010/main" val="6568318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145</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146</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147</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148</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149</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150</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5894747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152</a:t>
            </a:fld>
            <a:endParaRPr lang="en-US"/>
          </a:p>
        </p:txBody>
      </p:sp>
    </p:spTree>
    <p:extLst>
      <p:ext uri="{BB962C8B-B14F-4D97-AF65-F5344CB8AC3E}">
        <p14:creationId xmlns:p14="http://schemas.microsoft.com/office/powerpoint/2010/main" val="36237385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153</a:t>
            </a:fld>
            <a:endParaRPr lang="en-US"/>
          </a:p>
        </p:txBody>
      </p:sp>
    </p:spTree>
    <p:extLst>
      <p:ext uri="{BB962C8B-B14F-4D97-AF65-F5344CB8AC3E}">
        <p14:creationId xmlns:p14="http://schemas.microsoft.com/office/powerpoint/2010/main" val="31603119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154</a:t>
            </a:fld>
            <a:endParaRPr lang="en-US"/>
          </a:p>
        </p:txBody>
      </p:sp>
    </p:spTree>
    <p:extLst>
      <p:ext uri="{BB962C8B-B14F-4D97-AF65-F5344CB8AC3E}">
        <p14:creationId xmlns:p14="http://schemas.microsoft.com/office/powerpoint/2010/main" val="830276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155</a:t>
            </a:fld>
            <a:endParaRPr lang="en-US"/>
          </a:p>
        </p:txBody>
      </p:sp>
    </p:spTree>
    <p:extLst>
      <p:ext uri="{BB962C8B-B14F-4D97-AF65-F5344CB8AC3E}">
        <p14:creationId xmlns:p14="http://schemas.microsoft.com/office/powerpoint/2010/main" val="39155096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156</a:t>
            </a:fld>
            <a:endParaRPr lang="en-US"/>
          </a:p>
        </p:txBody>
      </p:sp>
    </p:spTree>
    <p:extLst>
      <p:ext uri="{BB962C8B-B14F-4D97-AF65-F5344CB8AC3E}">
        <p14:creationId xmlns:p14="http://schemas.microsoft.com/office/powerpoint/2010/main" val="15933967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157</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159</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163</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164</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167</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168</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169</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170</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171</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172</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173</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174</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175</a:t>
            </a:fld>
            <a:endParaRPr lang="en-US"/>
          </a:p>
        </p:txBody>
      </p:sp>
    </p:spTree>
    <p:extLst>
      <p:ext uri="{BB962C8B-B14F-4D97-AF65-F5344CB8AC3E}">
        <p14:creationId xmlns:p14="http://schemas.microsoft.com/office/powerpoint/2010/main" val="1199842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176</a:t>
            </a:fld>
            <a:endParaRPr lang="en-US"/>
          </a:p>
        </p:txBody>
      </p:sp>
    </p:spTree>
    <p:extLst>
      <p:ext uri="{BB962C8B-B14F-4D97-AF65-F5344CB8AC3E}">
        <p14:creationId xmlns:p14="http://schemas.microsoft.com/office/powerpoint/2010/main" val="75884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177</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178</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026299"/>
            <a:ext cx="1893378" cy="109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3026299"/>
            <a:ext cx="1893378" cy="127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45</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58</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65</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77</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:requestor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:requestor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:requestor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83</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92</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319109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95</a:t>
            </a:fld>
            <a:endParaRPr lang="en-US"/>
          </a:p>
        </p:txBody>
      </p:sp>
    </p:spTree>
    <p:extLst>
      <p:ext uri="{BB962C8B-B14F-4D97-AF65-F5344CB8AC3E}">
        <p14:creationId xmlns:p14="http://schemas.microsoft.com/office/powerpoint/2010/main" val="3880244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98</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99</a:t>
            </a:fld>
            <a:endParaRPr lang="en-US"/>
          </a:p>
        </p:txBody>
      </p:sp>
    </p:spTree>
    <p:extLst>
      <p:ext uri="{BB962C8B-B14F-4D97-AF65-F5344CB8AC3E}">
        <p14:creationId xmlns:p14="http://schemas.microsoft.com/office/powerpoint/2010/main" val="181507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43881</TotalTime>
  <Words>9858</Words>
  <Application>Microsoft Macintosh PowerPoint</Application>
  <PresentationFormat>On-screen Show (4:3)</PresentationFormat>
  <Paragraphs>1658</Paragraphs>
  <Slides>178</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178</vt:i4>
      </vt:variant>
    </vt:vector>
  </HeadingPairs>
  <TitlesOfParts>
    <vt:vector size="185"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982</cp:revision>
  <dcterms:created xsi:type="dcterms:W3CDTF">2012-05-22T19:34:54Z</dcterms:created>
  <dcterms:modified xsi:type="dcterms:W3CDTF">2024-01-30T16:11:56Z</dcterms:modified>
</cp:coreProperties>
</file>